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9" r:id="rId9"/>
    <p:sldId id="270" r:id="rId10"/>
    <p:sldId id="268" r:id="rId11"/>
    <p:sldId id="274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06" autoAdjust="0"/>
    <p:restoredTop sz="94660"/>
  </p:normalViewPr>
  <p:slideViewPr>
    <p:cSldViewPr snapToGrid="0">
      <p:cViewPr varScale="1">
        <p:scale>
          <a:sx n="87" d="100"/>
          <a:sy n="87" d="100"/>
        </p:scale>
        <p:origin x="7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7DA0A-6FB3-D399-E1ED-08AA72AD7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BC9625-0AE4-080C-D07D-3C16C78E4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395C-1155-FB93-9F86-1C8F64B72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2CB19-0EF4-A3BA-EA85-3CF173A0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B1674-3F01-95ED-8D5F-0BB4E3D77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7440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88B2A-218B-88CB-28D3-61D82A787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F3FD49-0CCD-CF56-E558-A8525AEF4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D12E5F-0D79-55F9-A9E7-C3E00C5B3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76B5A-C558-3CED-0EE4-CA9FE56D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71B94-966E-0B1A-9010-4C43A754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6379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72453-BD85-9169-74AC-28A35542D0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CBD26C-9308-13DC-CF18-A6F3D9F5F4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C7FA3-40BA-4C41-0C7C-3738417DB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F8867-8054-8123-614C-CEC98BF15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E441F-47E0-E8FC-0C84-F598BE501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449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B404-2A3F-3073-3E3B-B881AAEE2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5D18F-A436-C3A9-C463-07809364B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2C40A-DDFC-3F06-2C2C-2E58D4B6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5C190-975F-819D-3693-9D9D341C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C7162-8ADE-6562-44A9-5C5802A1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677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4FD90-78E5-D9C3-578E-63F534A38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5B53B-657F-7B55-6EA3-C5894C894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66FFC-422C-C6F7-1953-3D4A7F3CB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CC9FC-642E-7774-0BFE-E506A3C43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BED97-005A-E88E-2450-841A91302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7588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92C68-D02D-D104-67C4-F6BDAF2CD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B587C-B28B-2670-82E5-D69093C876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823292-519E-A01A-BC9B-F544B15F56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4B21FD-9DF4-A6D1-FD8D-883B45B24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C85B6-5B9B-E514-77AE-161DD3951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D39E8E-1FB2-7373-7C58-79B41F65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1162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57CDD-D119-FDC8-F29F-EE8FF7CF1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57F85-65DA-CAEB-CCB5-5B68F316F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B84B6B-2244-30F3-3D4A-647E6D048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787C4F-97AA-09F4-68F0-18F0337F2C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98058B-853D-92C7-33D5-FF43E1FB84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DAA09F-884E-61D2-7A11-48D9BA33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320F27-4E65-2E78-04BF-A3DF8595B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B7D410-15C8-3827-4833-11E908A9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757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79CA-0EA2-CF69-5F12-0EEDCB143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BAF109-C8C7-3D3E-82B0-AABE4772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07EBA2-F225-B50B-5F41-7E7427DFE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68E2E7-8441-5EAE-2895-27C84D3B8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451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2924B4-D7E6-B386-9D58-B197B44B7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790BA6-90B6-89BD-E990-7AAF7FF7E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6E0FE-2C09-BAA3-E491-61FE41082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1967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606B9-4035-C88B-8A57-030CEAB75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A373D-BEB1-4366-5284-25F6F14F8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FAAA1-0CD7-C101-B238-5E7F39DF3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182E6-D920-9FAD-CBA0-7C19F0815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BFADF-939E-36A3-1D1B-4D55521C3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0B835A-1385-D452-20AF-25F2B1EEF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99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6FF95-2B48-FE33-47FA-F05B276A7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FEB1FE-C36E-7B2E-8B0F-C5744C4365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2346E4-2D92-A5BD-80C6-966055D24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30F4BC-DE8F-EADB-86FC-92097BCD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AA874-4048-A5D1-9806-1DA9AC00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ACEA8B-DE74-613D-2323-9B8D4967B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6309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3FE405-5FDE-39D8-65B1-976706EFB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AF869-3784-6079-B6EB-2BDD7D629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F6699-874E-DB70-6A5F-A513C1C852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E5C81-E2FE-4AA7-BB7B-B5EDB581FFF2}" type="datetimeFigureOut">
              <a:rPr lang="en-IN" smtClean="0"/>
              <a:t>05-04-2024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C59EA-5EDF-1306-F36B-D388B8D49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C3CD43-D3ED-E25A-C4B4-B54D181DC4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CDA01-2D69-4839-A954-80699C2CDA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2307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khairnar/Servo-motor-Prote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EB3F9-3BDC-A4BD-2306-99C9EDBA97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655762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/>
              <a:t>SERVO MOTOR INTERFACING WITH 8051 MICROCONTROLLER</a:t>
            </a:r>
            <a:endParaRPr lang="en-IN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43D004-B62D-5EA4-6F26-1F96396090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b="1" dirty="0"/>
              <a:t>Members :</a:t>
            </a:r>
          </a:p>
          <a:p>
            <a:pPr marL="457200" indent="-457200" algn="l">
              <a:buFontTx/>
              <a:buChar char="-"/>
            </a:pPr>
            <a:r>
              <a:rPr lang="en-US" b="1" dirty="0"/>
              <a:t>OM KHAIRNAR                                                                                       430</a:t>
            </a:r>
          </a:p>
          <a:p>
            <a:pPr marL="457200" indent="-457200" algn="l">
              <a:buFontTx/>
              <a:buChar char="-"/>
            </a:pPr>
            <a:r>
              <a:rPr lang="en-US" b="1" dirty="0"/>
              <a:t>AYUSH DUGADE                                                                                     434</a:t>
            </a:r>
          </a:p>
          <a:p>
            <a:pPr marL="457200" indent="-457200" algn="l">
              <a:buFontTx/>
              <a:buChar char="-"/>
            </a:pPr>
            <a:r>
              <a:rPr lang="en-US" b="1" dirty="0"/>
              <a:t>GOPALKRISHNA S.                                                                                 435 </a:t>
            </a:r>
          </a:p>
          <a:p>
            <a:endParaRPr lang="en-IN" dirty="0"/>
          </a:p>
        </p:txBody>
      </p:sp>
      <p:pic>
        <p:nvPicPr>
          <p:cNvPr id="6" name="Picture 2" descr="Pillai College of Engineering (Autonomous) - Wikipedia">
            <a:extLst>
              <a:ext uri="{FF2B5EF4-FFF2-40B4-BE49-F238E27FC236}">
                <a16:creationId xmlns:a16="http://schemas.microsoft.com/office/drawing/2014/main" id="{5C115BD0-7D8D-05DA-5B53-B67E375E9F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9775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Output </a:t>
            </a:r>
            <a:r>
              <a:rPr lang="en-US" sz="3200" dirty="0"/>
              <a:t>on Proteus</a:t>
            </a:r>
            <a:endParaRPr lang="en-IN" sz="5400" b="1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1F028E-2A79-683A-6FEE-EF2F250A1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693" t="27885" r="31515" b="24539"/>
          <a:stretch/>
        </p:blipFill>
        <p:spPr>
          <a:xfrm>
            <a:off x="2258166" y="2257420"/>
            <a:ext cx="7675668" cy="4239703"/>
          </a:xfrm>
        </p:spPr>
      </p:pic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758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0902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Output</a:t>
            </a:r>
            <a:r>
              <a:rPr lang="en-US" sz="8800" b="1" dirty="0"/>
              <a:t> </a:t>
            </a:r>
            <a:r>
              <a:rPr lang="en-US" sz="3200" dirty="0"/>
              <a:t>on Proteus</a:t>
            </a:r>
            <a:endParaRPr lang="en-IN" sz="3200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utput">
            <a:hlinkClick r:id="" action="ppaction://media"/>
            <a:extLst>
              <a:ext uri="{FF2B5EF4-FFF2-40B4-BE49-F238E27FC236}">
                <a16:creationId xmlns:a16="http://schemas.microsoft.com/office/drawing/2014/main" id="{0A95855B-50FB-E54E-08DD-1A00CB659B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0890" y="2160905"/>
            <a:ext cx="7785100" cy="4351338"/>
          </a:xfrm>
        </p:spPr>
      </p:pic>
    </p:spTree>
    <p:extLst>
      <p:ext uri="{BB962C8B-B14F-4D97-AF65-F5344CB8AC3E}">
        <p14:creationId xmlns:p14="http://schemas.microsoft.com/office/powerpoint/2010/main" val="157015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Advantages</a:t>
            </a:r>
            <a:endParaRPr lang="en-IN" sz="5400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782BF-6FFF-4B41-E0C9-62E2B274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0760"/>
            <a:ext cx="11109960" cy="438614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Precision Control: </a:t>
            </a:r>
            <a:r>
              <a:rPr lang="en-US" sz="2400" i="0" u="none" strike="noStrike" baseline="0" dirty="0">
                <a:solidFill>
                  <a:srgbClr val="0D0D0D"/>
                </a:solidFill>
                <a:latin typeface="Calibri (Body)"/>
              </a:rPr>
              <a:t>Servo motors offer precise control over angular position, making them suitable for applications that require accurate movement, such as robotics, automation systems, and camera positioning.</a:t>
            </a:r>
          </a:p>
          <a:p>
            <a:pPr marL="0" indent="0" algn="l">
              <a:buNone/>
            </a:pPr>
            <a:endParaRPr lang="en-US" sz="2400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Cost-Effectiveness: </a:t>
            </a:r>
            <a:r>
              <a:rPr lang="en-US" sz="2400" i="0" u="none" strike="noStrike" baseline="0" dirty="0">
                <a:solidFill>
                  <a:srgbClr val="0D0D0D"/>
                </a:solidFill>
                <a:latin typeface="Calibri (Body)"/>
              </a:rPr>
              <a:t>The 8051 microcontroller is known for its cost-effectiveness, making it an economical choice for projects with budget constraints.</a:t>
            </a:r>
          </a:p>
          <a:p>
            <a:pPr marL="0" indent="0" algn="l">
              <a:buNone/>
            </a:pPr>
            <a:endParaRPr lang="en-US" sz="2400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Low-Level Programming</a:t>
            </a:r>
            <a:r>
              <a:rPr lang="en-US" sz="2400" i="0" u="none" strike="noStrike" baseline="0" dirty="0">
                <a:solidFill>
                  <a:srgbClr val="0D0D0D"/>
                </a:solidFill>
                <a:latin typeface="Calibri (Body)"/>
              </a:rPr>
              <a:t>: Programming the 8051 microcontroller in Assembly Language (ALP) provides low-level control and optimization options, allowing for efficient use of resources and precise timing control required for servo motor interfacing</a:t>
            </a:r>
          </a:p>
          <a:p>
            <a:pPr marL="0" indent="0" algn="l">
              <a:buNone/>
            </a:pPr>
            <a:endParaRPr lang="en-US" sz="26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endParaRPr lang="en-IN" sz="2600" b="1" i="0" u="none" strike="noStrike" baseline="0" dirty="0">
              <a:solidFill>
                <a:srgbClr val="0D0D0D"/>
              </a:solidFill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031288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Applications</a:t>
            </a:r>
            <a:endParaRPr lang="en-IN" sz="5400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782BF-6FFF-4B41-E0C9-62E2B274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0760"/>
            <a:ext cx="11109960" cy="4386140"/>
          </a:xfrm>
        </p:spPr>
        <p:txBody>
          <a:bodyPr>
            <a:noAutofit/>
          </a:bodyPr>
          <a:lstStyle/>
          <a:p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Robotics</a:t>
            </a:r>
          </a:p>
          <a:p>
            <a:endParaRPr lang="en-US" sz="24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r>
              <a:rPr lang="en-US" sz="2400" b="1" dirty="0">
                <a:solidFill>
                  <a:srgbClr val="0D0D0D"/>
                </a:solidFill>
                <a:latin typeface="Calibri (Body)"/>
              </a:rPr>
              <a:t>Automation Systems</a:t>
            </a:r>
          </a:p>
          <a:p>
            <a:pPr marL="0" indent="0">
              <a:buNone/>
            </a:pPr>
            <a:endParaRPr lang="en-US" sz="2400" b="1" dirty="0">
              <a:solidFill>
                <a:srgbClr val="0D0D0D"/>
              </a:solidFill>
              <a:latin typeface="Calibri (Body)"/>
            </a:endParaRPr>
          </a:p>
          <a:p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Camera Positioning</a:t>
            </a:r>
          </a:p>
          <a:p>
            <a:endParaRPr lang="en-US" sz="24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Home Aut</a:t>
            </a:r>
            <a:r>
              <a:rPr lang="en-US" sz="2400" b="1" dirty="0">
                <a:solidFill>
                  <a:srgbClr val="0D0D0D"/>
                </a:solidFill>
                <a:latin typeface="Calibri (Body)"/>
              </a:rPr>
              <a:t>omation</a:t>
            </a:r>
          </a:p>
          <a:p>
            <a:endParaRPr lang="en-US" sz="2400" b="1" dirty="0">
              <a:solidFill>
                <a:srgbClr val="0D0D0D"/>
              </a:solidFill>
              <a:latin typeface="Calibri (Body)"/>
            </a:endParaRPr>
          </a:p>
          <a:p>
            <a:r>
              <a:rPr lang="en-US" sz="2400" b="1" i="0" u="none" strike="noStrike" baseline="0" dirty="0">
                <a:solidFill>
                  <a:srgbClr val="0D0D0D"/>
                </a:solidFill>
                <a:latin typeface="Calibri (Body)"/>
              </a:rPr>
              <a:t>Medical Devices</a:t>
            </a:r>
            <a:r>
              <a:rPr lang="en-US" sz="2400" b="1" dirty="0">
                <a:solidFill>
                  <a:srgbClr val="0D0D0D"/>
                </a:solidFill>
                <a:latin typeface="Calibri (Body)"/>
              </a:rPr>
              <a:t>, etc.</a:t>
            </a:r>
            <a:endParaRPr lang="en-US" sz="26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endParaRPr lang="en-IN" sz="2600" b="1" i="0" u="none" strike="noStrike" baseline="0" dirty="0">
              <a:solidFill>
                <a:srgbClr val="0D0D0D"/>
              </a:solidFill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1883474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Link</a:t>
            </a:r>
            <a:endParaRPr lang="en-IN" sz="5400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782BF-6FFF-4B41-E0C9-62E2B274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0760"/>
            <a:ext cx="11109960" cy="4386140"/>
          </a:xfrm>
        </p:spPr>
        <p:txBody>
          <a:bodyPr>
            <a:noAutofit/>
          </a:bodyPr>
          <a:lstStyle/>
          <a:p>
            <a:pPr marL="0" indent="0" algn="l">
              <a:buNone/>
            </a:pPr>
            <a:endParaRPr lang="en-US" sz="26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endParaRPr lang="en-IN" sz="2600" b="1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r>
              <a:rPr lang="en-IN" sz="2600" b="1" i="0" u="none" strike="noStrike" baseline="0" dirty="0">
                <a:solidFill>
                  <a:srgbClr val="0D0D0D"/>
                </a:solidFill>
                <a:latin typeface="Calibri (Body)"/>
                <a:hlinkClick r:id="rId3"/>
              </a:rPr>
              <a:t>https://github.com/omkhairnar/Servo-motor-Proteus</a:t>
            </a:r>
            <a:endParaRPr lang="en-IN" sz="2600" b="1" i="0" u="none" strike="noStrike" baseline="0" dirty="0">
              <a:solidFill>
                <a:srgbClr val="0D0D0D"/>
              </a:solidFill>
              <a:latin typeface="Calibri (Body)"/>
            </a:endParaRPr>
          </a:p>
          <a:p>
            <a:pPr marL="0" indent="0" algn="l">
              <a:buNone/>
            </a:pPr>
            <a:endParaRPr lang="en-IN" sz="2600" b="1" dirty="0">
              <a:solidFill>
                <a:srgbClr val="0D0D0D"/>
              </a:solidFill>
              <a:latin typeface="Calibri (Body)"/>
            </a:endParaRPr>
          </a:p>
          <a:p>
            <a:pPr marL="0" indent="0" algn="ctr">
              <a:buNone/>
            </a:pPr>
            <a:endParaRPr lang="en-IN" sz="2600" b="1" dirty="0">
              <a:solidFill>
                <a:srgbClr val="0D0D0D"/>
              </a:solidFill>
              <a:latin typeface="Calibri (Body)"/>
            </a:endParaRPr>
          </a:p>
          <a:p>
            <a:pPr marL="0" indent="0" algn="ctr">
              <a:buNone/>
            </a:pPr>
            <a:endParaRPr lang="en-IN" sz="2600" b="1" dirty="0">
              <a:solidFill>
                <a:srgbClr val="0D0D0D"/>
              </a:solidFill>
              <a:latin typeface="Calibri (Body)"/>
            </a:endParaRPr>
          </a:p>
          <a:p>
            <a:pPr marL="0" indent="0" algn="ctr">
              <a:buNone/>
            </a:pPr>
            <a:r>
              <a:rPr lang="en-IN" sz="2600" b="1" dirty="0">
                <a:solidFill>
                  <a:srgbClr val="0D0D0D"/>
                </a:solidFill>
                <a:latin typeface="Calibri (Body)"/>
              </a:rPr>
              <a:t>~ THANK YOU ~</a:t>
            </a:r>
          </a:p>
          <a:p>
            <a:pPr marL="0" indent="0" algn="l">
              <a:buNone/>
            </a:pPr>
            <a:endParaRPr lang="en-IN" sz="2600" b="1" i="0" u="none" strike="noStrike" baseline="0" dirty="0">
              <a:solidFill>
                <a:srgbClr val="0D0D0D"/>
              </a:solidFill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16452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823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Contents :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56561"/>
            <a:ext cx="10515600" cy="274320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Introduction</a:t>
            </a:r>
          </a:p>
          <a:p>
            <a:r>
              <a:rPr lang="en-US" b="1" dirty="0"/>
              <a:t>Hardware Explanation </a:t>
            </a:r>
          </a:p>
          <a:p>
            <a:r>
              <a:rPr lang="en-US" b="1" dirty="0"/>
              <a:t>Outputs</a:t>
            </a:r>
          </a:p>
          <a:p>
            <a:r>
              <a:rPr lang="en-US" b="1" dirty="0"/>
              <a:t>Applications with advantages</a:t>
            </a:r>
          </a:p>
          <a:p>
            <a:r>
              <a:rPr lang="en-US" b="1" dirty="0"/>
              <a:t>Link to entire project repository</a:t>
            </a:r>
          </a:p>
          <a:p>
            <a:r>
              <a:rPr lang="en-US" b="1" dirty="0"/>
              <a:t>End of presentation</a:t>
            </a:r>
          </a:p>
          <a:p>
            <a:endParaRPr lang="en-IN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2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5823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Introduction </a:t>
            </a:r>
            <a:r>
              <a:rPr lang="en-US" sz="2800" b="1" dirty="0"/>
              <a:t>(Concept) 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1921"/>
            <a:ext cx="10515600" cy="38591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The presentation focuses on Interfacing servo motor on Microcontroller 8051 and studying how servo motor performs when provided different PWMs.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Also checking the accuracy of servo motor by giving delay signals while moving from 0° to 180°.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entire project is a simulation on Proteus.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214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Hardware Explanation 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3801"/>
            <a:ext cx="10515600" cy="385912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u="sng" dirty="0"/>
              <a:t>Requirements : </a:t>
            </a:r>
          </a:p>
          <a:p>
            <a:pPr marL="514350" indent="-514350">
              <a:buAutoNum type="arabicPeriod"/>
            </a:pPr>
            <a:r>
              <a:rPr lang="en-US" dirty="0"/>
              <a:t>Servo Motor.</a:t>
            </a:r>
          </a:p>
          <a:p>
            <a:pPr marL="514350" indent="-514350">
              <a:buAutoNum type="arabicPeriod"/>
            </a:pPr>
            <a:r>
              <a:rPr lang="en-US" dirty="0"/>
              <a:t>Microcontroller 8051.</a:t>
            </a:r>
          </a:p>
          <a:p>
            <a:pPr marL="514350" indent="-514350">
              <a:buAutoNum type="arabicPeriod"/>
            </a:pPr>
            <a:r>
              <a:rPr lang="en-US" dirty="0"/>
              <a:t>5V Power supply.</a:t>
            </a:r>
          </a:p>
          <a:p>
            <a:pPr marL="514350" indent="-514350">
              <a:buAutoNum type="arabicPeriod"/>
            </a:pPr>
            <a:r>
              <a:rPr lang="en-US" dirty="0"/>
              <a:t>Clock Circuit.</a:t>
            </a:r>
          </a:p>
          <a:p>
            <a:pPr marL="514350" indent="-514350">
              <a:buAutoNum type="arabicPeriod"/>
            </a:pPr>
            <a:r>
              <a:rPr lang="en-US" dirty="0"/>
              <a:t>Reset Switch.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u="sng" dirty="0"/>
              <a:t>Software used : </a:t>
            </a:r>
          </a:p>
          <a:p>
            <a:pPr marL="0" indent="0">
              <a:buNone/>
            </a:pPr>
            <a:br>
              <a:rPr lang="en-US" b="1" dirty="0"/>
            </a:br>
            <a:r>
              <a:rPr lang="en-US" dirty="0"/>
              <a:t>Proteus &amp; Keil </a:t>
            </a:r>
            <a:r>
              <a:rPr lang="el-GR" dirty="0"/>
              <a:t>μ</a:t>
            </a:r>
            <a:r>
              <a:rPr lang="en-US" dirty="0"/>
              <a:t>vision 5.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551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Hardware Explanation 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3801"/>
            <a:ext cx="7414549" cy="38591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u="sng" dirty="0"/>
              <a:t>Servo motor :</a:t>
            </a:r>
          </a:p>
          <a:p>
            <a:pPr marL="0" indent="0">
              <a:buNone/>
            </a:pPr>
            <a:r>
              <a:rPr lang="en-US" b="0" i="0" dirty="0">
                <a:effectLst/>
                <a:highlight>
                  <a:srgbClr val="FFFFFF"/>
                </a:highlight>
                <a:latin typeface="Calibri (Body)"/>
              </a:rPr>
              <a:t>A servo motor is a type of electric motor that can rotate or move to a specific position, speed, or torque based on an input signal from a controller.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input signal that control all these parameters is PWM(Pulse width modulation)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It is a signal in which a width of a square wave is modulated according to the operation of device.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024617-69F6-9B7F-29CF-F2A4641C5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694" y="2384742"/>
            <a:ext cx="2194106" cy="2907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56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Hardware Explanation 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3801"/>
            <a:ext cx="7414549" cy="3859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u="sng" dirty="0"/>
              <a:t>Microcontroller 8051 :</a:t>
            </a:r>
          </a:p>
          <a:p>
            <a:pPr marL="0" indent="0">
              <a:buNone/>
            </a:pPr>
            <a:r>
              <a:rPr lang="en-US" b="0" i="0" dirty="0">
                <a:effectLst/>
                <a:highlight>
                  <a:srgbClr val="FFFFFF"/>
                </a:highlight>
                <a:latin typeface="Calibri (Body)"/>
              </a:rPr>
              <a:t>It is </a:t>
            </a:r>
            <a:r>
              <a:rPr lang="en-US" dirty="0">
                <a:highlight>
                  <a:srgbClr val="FFFFFF"/>
                </a:highlight>
                <a:latin typeface="Calibri (Body)"/>
              </a:rPr>
              <a:t>a Microcontroller IC which includes it’s own inbuilt RAM, ROM, I/O Ports, Timers &amp; Counters. The IC is application specific. This stands as a major reason it is widely used in various embedded systems and</a:t>
            </a:r>
            <a:r>
              <a:rPr lang="en-US" b="0" i="0" dirty="0">
                <a:effectLst/>
                <a:highlight>
                  <a:srgbClr val="FFFFFF"/>
                </a:highlight>
                <a:latin typeface="Calibri (Body)"/>
              </a:rPr>
              <a:t> projects. It uses serial communication for communicating with computers &amp; programming.</a:t>
            </a:r>
            <a:endParaRPr lang="en-US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C0252E-16BA-B0D1-2910-E943AAA88F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2749" y="1706880"/>
            <a:ext cx="3164730" cy="409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24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Hardware Explanation </a:t>
            </a:r>
            <a:endParaRPr lang="en-IN" sz="54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9F871-3570-612E-28C8-90C0BA28C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3801"/>
            <a:ext cx="10515599" cy="385912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u="sng" dirty="0"/>
              <a:t>5V Power Supply :</a:t>
            </a:r>
          </a:p>
          <a:p>
            <a:pPr marL="0" indent="0">
              <a:buNone/>
            </a:pPr>
            <a:r>
              <a:rPr lang="en-US" b="0" i="0" dirty="0">
                <a:effectLst/>
                <a:highlight>
                  <a:srgbClr val="FFFFFF"/>
                </a:highlight>
                <a:latin typeface="Calibri (Body)"/>
              </a:rPr>
              <a:t>It is used to turn on Microcontrolle</a:t>
            </a:r>
            <a:r>
              <a:rPr lang="en-US" dirty="0">
                <a:highlight>
                  <a:srgbClr val="FFFFFF"/>
                </a:highlight>
                <a:latin typeface="Calibri (Body)"/>
              </a:rPr>
              <a:t>r 8051 &amp; also run our Servo motor .</a:t>
            </a:r>
          </a:p>
          <a:p>
            <a:pPr marL="0" indent="0">
              <a:buNone/>
            </a:pPr>
            <a:endParaRPr lang="en-US" b="0" i="0" dirty="0">
              <a:effectLst/>
              <a:highlight>
                <a:srgbClr val="FFFFFF"/>
              </a:highlight>
              <a:latin typeface="Calibri (Body)"/>
            </a:endParaRPr>
          </a:p>
          <a:p>
            <a:pPr marL="0" indent="0">
              <a:buNone/>
            </a:pPr>
            <a:r>
              <a:rPr lang="en-US" b="0" i="0" dirty="0">
                <a:effectLst/>
                <a:highlight>
                  <a:srgbClr val="FFFFFF"/>
                </a:highlight>
                <a:latin typeface="Calibri (Body)"/>
              </a:rPr>
              <a:t> </a:t>
            </a:r>
            <a:r>
              <a:rPr lang="en-US" b="1" u="sng" dirty="0"/>
              <a:t>Clock Circuit:</a:t>
            </a:r>
            <a:r>
              <a:rPr lang="en-US" u="sng" dirty="0"/>
              <a:t> 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It consists of a Crystal Oscillator which generates clock signals by it’s piezoelectric effect</a:t>
            </a:r>
          </a:p>
          <a:p>
            <a:pPr marL="0" indent="0">
              <a:buNone/>
            </a:pPr>
            <a:endParaRPr lang="en-US" u="sng" dirty="0"/>
          </a:p>
          <a:p>
            <a:pPr marL="0" indent="0">
              <a:buNone/>
            </a:pPr>
            <a:r>
              <a:rPr lang="en-US" b="1" u="sng" dirty="0"/>
              <a:t>Reset Circuit :</a:t>
            </a:r>
          </a:p>
          <a:p>
            <a:pPr marL="0" indent="0">
              <a:buNone/>
            </a:pPr>
            <a:r>
              <a:rPr lang="en-US" dirty="0"/>
              <a:t>Used to reset the Microcontroller IC.</a:t>
            </a:r>
            <a:r>
              <a:rPr lang="en-US" u="sng" dirty="0"/>
              <a:t>  </a:t>
            </a:r>
            <a:endParaRPr lang="en-US" b="1" u="sng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05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Code </a:t>
            </a:r>
            <a:r>
              <a:rPr lang="en-US" sz="2400" b="1" dirty="0"/>
              <a:t>on Keil </a:t>
            </a:r>
            <a:r>
              <a:rPr lang="el-GR" sz="2400" b="1" dirty="0"/>
              <a:t>μ</a:t>
            </a:r>
            <a:r>
              <a:rPr lang="en-US" sz="2400" b="1" dirty="0"/>
              <a:t>vision 5.</a:t>
            </a:r>
            <a:endParaRPr lang="en-IN" sz="5400" b="1" dirty="0"/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782BF-6FFF-4B41-E0C9-62E2B274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5520"/>
            <a:ext cx="10114280" cy="4094480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#include&lt;reg51.h&gt;</a:t>
            </a:r>
          </a:p>
          <a:p>
            <a:pPr algn="l"/>
            <a:r>
              <a:rPr lang="en-IN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sbit</a:t>
            </a:r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 output=P2^0;</a:t>
            </a:r>
          </a:p>
          <a:p>
            <a:pPr algn="l"/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void </a:t>
            </a:r>
            <a:r>
              <a:rPr lang="en-US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msdelay</a:t>
            </a:r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(unsigned int time) // Function for creating delay in milliseconds.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unsigned </a:t>
            </a:r>
            <a:r>
              <a:rPr lang="en-IN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i,j</a:t>
            </a:r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 ;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for(</a:t>
            </a:r>
            <a:r>
              <a:rPr lang="en-IN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i</a:t>
            </a:r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=0;i&lt;</a:t>
            </a:r>
            <a:r>
              <a:rPr lang="en-IN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time;i</a:t>
            </a:r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++)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for(j=0;j&lt;1275;j++);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</a:p>
          <a:p>
            <a:pPr algn="l"/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void </a:t>
            </a:r>
            <a:r>
              <a:rPr lang="en-US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servo_delay</a:t>
            </a:r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(int times) // Creating Delay using 8051 Timers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int m;</a:t>
            </a:r>
          </a:p>
          <a:p>
            <a:pPr algn="l"/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for(m=0;m&lt;</a:t>
            </a:r>
            <a:r>
              <a:rPr lang="en-US" sz="1800" b="1" i="0" u="none" strike="noStrike" baseline="0" dirty="0" err="1">
                <a:solidFill>
                  <a:srgbClr val="0D0D0D"/>
                </a:solidFill>
                <a:latin typeface="Roboto-Bold"/>
              </a:rPr>
              <a:t>times;m</a:t>
            </a:r>
            <a:r>
              <a:rPr lang="en-US" sz="1800" b="1" i="0" u="none" strike="noStrike" baseline="0" dirty="0">
                <a:solidFill>
                  <a:srgbClr val="0D0D0D"/>
                </a:solidFill>
                <a:latin typeface="Roboto-Bold"/>
              </a:rPr>
              <a:t>++)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TH0=0xFF;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TL0=0xD2;</a:t>
            </a:r>
          </a:p>
          <a:p>
            <a:pPr algn="l"/>
            <a:r>
              <a:rPr lang="en-IN" sz="1800" b="1" i="0" u="none" strike="noStrike" baseline="0" dirty="0">
                <a:solidFill>
                  <a:srgbClr val="0D0D0D"/>
                </a:solidFill>
                <a:latin typeface="Roboto-Bold"/>
              </a:rPr>
              <a:t>TR0=1;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579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4C12A-266B-C323-C438-A5EBFFCDB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17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/>
              <a:t>Code </a:t>
            </a:r>
            <a:r>
              <a:rPr lang="en-US" sz="2400" b="1" dirty="0">
                <a:latin typeface="Calibri Light (Headings)"/>
              </a:rPr>
              <a:t>on Keil </a:t>
            </a:r>
            <a:r>
              <a:rPr lang="el-GR" sz="2400" b="1" dirty="0">
                <a:latin typeface="Calibri Light (Headings)"/>
              </a:rPr>
              <a:t>μ</a:t>
            </a:r>
            <a:r>
              <a:rPr lang="en-US" sz="2400" b="1" dirty="0">
                <a:latin typeface="Calibri Light (Headings)"/>
              </a:rPr>
              <a:t>vision 5.  </a:t>
            </a:r>
            <a:endParaRPr lang="en-IN" sz="2400" b="1" dirty="0">
              <a:latin typeface="Calibri Light (Headings)"/>
            </a:endParaRPr>
          </a:p>
        </p:txBody>
      </p:sp>
      <p:pic>
        <p:nvPicPr>
          <p:cNvPr id="4" name="Picture 2" descr="Pillai College of Engineering (Autonomous) - Wikipedia">
            <a:extLst>
              <a:ext uri="{FF2B5EF4-FFF2-40B4-BE49-F238E27FC236}">
                <a16:creationId xmlns:a16="http://schemas.microsoft.com/office/drawing/2014/main" id="{B6AF2ADA-0054-07B1-EDC2-F44AE89198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764" y="201100"/>
            <a:ext cx="755155" cy="75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D782BF-6FFF-4B41-E0C9-62E2B274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5520"/>
            <a:ext cx="10114280" cy="4094480"/>
          </a:xfrm>
        </p:spPr>
        <p:txBody>
          <a:bodyPr>
            <a:noAutofit/>
          </a:bodyPr>
          <a:lstStyle/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while(TF0==0);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TF0=0;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Code :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TR0=0;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void main()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int n;</a:t>
            </a:r>
          </a:p>
          <a:p>
            <a:pPr algn="l"/>
            <a:r>
              <a:rPr lang="da-DK" sz="1000" b="1" i="0" u="none" strike="noStrike" baseline="0" dirty="0">
                <a:solidFill>
                  <a:srgbClr val="0D0D0D"/>
                </a:solidFill>
                <a:latin typeface="Roboto-Bold"/>
              </a:rPr>
              <a:t>TMOD=0x01; // Selecting Timer 0, Mode 1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output=0;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while(1)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  <a:p>
            <a:pPr algn="l"/>
            <a:r>
              <a:rPr lang="pt-BR" sz="1000" b="1" i="0" u="none" strike="noStrike" baseline="0" dirty="0">
                <a:solidFill>
                  <a:srgbClr val="0D0D0D"/>
                </a:solidFill>
                <a:latin typeface="Roboto-Bold"/>
              </a:rPr>
              <a:t>for(n=13;n&lt;28;n=n+2)</a:t>
            </a:r>
          </a:p>
          <a:p>
            <a:pPr algn="l"/>
            <a:r>
              <a:rPr lang="en-IN" sz="1000" b="1" i="0" u="none" strike="noStrike" baseline="0" dirty="0">
                <a:solidFill>
                  <a:srgbClr val="0D0D0D"/>
                </a:solidFill>
                <a:latin typeface="Roboto-Bold"/>
              </a:rPr>
              <a:t>{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157622-2FF0-B558-218F-A4AF4F74C04B}"/>
              </a:ext>
            </a:extLst>
          </p:cNvPr>
          <p:cNvSpPr txBox="1"/>
          <p:nvPr/>
        </p:nvSpPr>
        <p:spPr>
          <a:xfrm>
            <a:off x="6585439" y="2255520"/>
            <a:ext cx="2787161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output=1;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 err="1">
                <a:solidFill>
                  <a:srgbClr val="0D0D0D"/>
                </a:solidFill>
                <a:latin typeface="Roboto-Bold"/>
              </a:rPr>
              <a:t>servo_delay</a:t>
            </a: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(n);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output=0;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 err="1">
                <a:solidFill>
                  <a:srgbClr val="0D0D0D"/>
                </a:solidFill>
                <a:latin typeface="Roboto-Bold"/>
              </a:rPr>
              <a:t>servo_delay</a:t>
            </a: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(260);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 err="1">
                <a:solidFill>
                  <a:srgbClr val="0D0D0D"/>
                </a:solidFill>
                <a:latin typeface="Roboto-Bold"/>
              </a:rPr>
              <a:t>msdelay</a:t>
            </a: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(200);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endParaRPr lang="en-IN" sz="1050" b="1" i="0" u="none" strike="noStrike" baseline="0" dirty="0">
              <a:solidFill>
                <a:srgbClr val="0D0D0D"/>
              </a:solidFill>
              <a:latin typeface="Roboto-Bold"/>
            </a:endParaRP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IN" sz="1050" b="1" i="0" u="none" strike="noStrike" baseline="0" dirty="0">
                <a:solidFill>
                  <a:srgbClr val="0D0D0D"/>
                </a:solidFill>
                <a:latin typeface="Roboto-Bold"/>
              </a:rPr>
              <a:t>}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500530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625</Words>
  <Application>Microsoft Office PowerPoint</Application>
  <PresentationFormat>Widescreen</PresentationFormat>
  <Paragraphs>121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(Body)</vt:lpstr>
      <vt:lpstr>Calibri Light</vt:lpstr>
      <vt:lpstr>Calibri Light (Headings)</vt:lpstr>
      <vt:lpstr>Roboto-Bold</vt:lpstr>
      <vt:lpstr>Office Theme</vt:lpstr>
      <vt:lpstr>SERVO MOTOR INTERFACING WITH 8051 MICROCONTROLLER</vt:lpstr>
      <vt:lpstr>Contents :</vt:lpstr>
      <vt:lpstr>Introduction (Concept) </vt:lpstr>
      <vt:lpstr>Hardware Explanation </vt:lpstr>
      <vt:lpstr>Hardware Explanation </vt:lpstr>
      <vt:lpstr>Hardware Explanation </vt:lpstr>
      <vt:lpstr>Hardware Explanation </vt:lpstr>
      <vt:lpstr>Code on Keil μvision 5.</vt:lpstr>
      <vt:lpstr>Code on Keil μvision 5.  </vt:lpstr>
      <vt:lpstr>Output on Proteus</vt:lpstr>
      <vt:lpstr>Output on Proteus</vt:lpstr>
      <vt:lpstr>Advantages</vt:lpstr>
      <vt:lpstr>Applications</vt:lpstr>
      <vt:lpstr>Link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SERVO MOTOR INTERFACING WITH 8051 MICROCONTROLLER</dc:title>
  <dc:creator>Om Khairnar</dc:creator>
  <cp:lastModifiedBy>Om Khairnar</cp:lastModifiedBy>
  <cp:revision>2</cp:revision>
  <dcterms:created xsi:type="dcterms:W3CDTF">2024-04-04T18:41:41Z</dcterms:created>
  <dcterms:modified xsi:type="dcterms:W3CDTF">2024-04-04T20:58:50Z</dcterms:modified>
</cp:coreProperties>
</file>

<file path=docProps/thumbnail.jpeg>
</file>